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5"/>
  </p:notesMasterIdLst>
  <p:sldIdLst>
    <p:sldId id="272" r:id="rId2"/>
    <p:sldId id="273" r:id="rId3"/>
    <p:sldId id="274" r:id="rId4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odd Summer" initials="TS" lastIdx="5" clrIdx="0">
    <p:extLst>
      <p:ext uri="{19B8F6BF-5375-455C-9EA6-DF929625EA0E}">
        <p15:presenceInfo xmlns:p15="http://schemas.microsoft.com/office/powerpoint/2012/main" userId="Todd Summer" providerId="None"/>
      </p:ext>
    </p:extLst>
  </p:cmAuthor>
  <p:cmAuthor id="2" name="Heather Hawkins" initials="HH" lastIdx="4" clrIdx="1">
    <p:extLst>
      <p:ext uri="{19B8F6BF-5375-455C-9EA6-DF929625EA0E}">
        <p15:presenceInfo xmlns:p15="http://schemas.microsoft.com/office/powerpoint/2012/main" userId="Heather Hawkin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9A0000"/>
    <a:srgbClr val="FFFFFF"/>
    <a:srgbClr val="A20000"/>
    <a:srgbClr val="E4DD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92384" autoAdjust="0"/>
  </p:normalViewPr>
  <p:slideViewPr>
    <p:cSldViewPr snapToGrid="0">
      <p:cViewPr varScale="1">
        <p:scale>
          <a:sx n="98" d="100"/>
          <a:sy n="98" d="100"/>
        </p:scale>
        <p:origin x="19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878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938" y="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040" y="4415791"/>
            <a:ext cx="5608320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879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966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87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938" y="8829966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647" tIns="46324" rIns="92647" bIns="46324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7886941-9A87-4B98-BD63-021E2015327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116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1ABA71-14A0-4BC7-B5A3-1CAEDA19E8F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E881B8-9D97-4189-96F8-66E82783F6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B2EC52-1EC9-49FD-BCF4-FC55BD3C53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C1F7B-10CC-413C-8BBC-0CAEDBEF454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28B59-4855-4E0C-BF61-033D2C06C0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FCBB2-EA2A-47FB-8771-07E768BA8B0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E1B693-EE13-4E43-970A-A2ED78F3FA6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09322-6EBE-41AE-A4DA-CEE66E1644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DFCDD6-EA38-4745-84F0-FDDFC7A7FD3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9BEB2-33F8-41CB-BE4D-941D4D2F94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71FBEC-877E-4910-83C7-CFB5A0133E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138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138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655DA074-791D-484A-A70E-981AA2A40D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  <p:sldLayoutId id="2147483731" r:id="rId6"/>
    <p:sldLayoutId id="2147483732" r:id="rId7"/>
    <p:sldLayoutId id="2147483733" r:id="rId8"/>
    <p:sldLayoutId id="2147483734" r:id="rId9"/>
    <p:sldLayoutId id="2147483735" r:id="rId10"/>
    <p:sldLayoutId id="21474837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4561840"/>
            <a:ext cx="7772400" cy="119888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  <a:latin typeface="Impact" pitchFamily="34" charset="0"/>
              </a:rPr>
              <a:t>2026 – 2027 Budget</a:t>
            </a:r>
          </a:p>
        </p:txBody>
      </p:sp>
      <p:sp>
        <p:nvSpPr>
          <p:cNvPr id="7" name="Rectangle 179"/>
          <p:cNvSpPr txBox="1"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3" name="Picture 2" descr="A red letter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D0767E66-9D37-0CB1-BB5B-5C07C51109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101" y="2296160"/>
            <a:ext cx="7479797" cy="180466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CCD1D-D10A-1CF1-8F84-3E312546A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 </a:t>
            </a:r>
            <a:b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     </a:t>
            </a:r>
            <a:b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</a:b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5F1D37-78F8-028F-300F-EA53476D06EA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457200" y="162477"/>
            <a:ext cx="8229600" cy="1138719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       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</a:b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     Budget Summary </a:t>
            </a:r>
            <a:b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</a:br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Impact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6D60EE9-B0EF-4344-EF0D-A2A7C9706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9996" y="1100619"/>
            <a:ext cx="28956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951EBAE-5AE3-89A5-ECCC-F842588F10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Content Placeholder 6">
            <a:extLst>
              <a:ext uri="{FF2B5EF4-FFF2-40B4-BE49-F238E27FC236}">
                <a16:creationId xmlns:a16="http://schemas.microsoft.com/office/drawing/2014/main" id="{0B11987A-D03C-3C21-5DE3-DE0B9090F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457200" y="1341438"/>
            <a:ext cx="8229600" cy="4987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4524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6DD2564-1668-7F4B-53E4-11F897A838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75034" y="185552"/>
            <a:ext cx="8229600" cy="1143000"/>
          </a:xfrm>
          <a:prstGeom prst="rect">
            <a:avLst/>
          </a:prstGeom>
          <a:solidFill>
            <a:srgbClr val="CC0000"/>
          </a:solidFill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>
              <a:defRPr/>
            </a:pPr>
            <a:r>
              <a:rPr lang="en-US" sz="4000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       Capital Budget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37009C-D966-6808-66C5-C891508540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6259" y="1163266"/>
            <a:ext cx="2895600" cy="762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3E614E2-6AC5-C4B8-B420-860D731414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548647" y="1328552"/>
            <a:ext cx="4118979" cy="5159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22524466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32654</TotalTime>
  <Words>17</Words>
  <Application>Microsoft Office PowerPoint</Application>
  <PresentationFormat>On-screen Show (4:3)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Impact</vt:lpstr>
      <vt:lpstr>Default Design</vt:lpstr>
      <vt:lpstr>2026 – 2027 Budget</vt:lpstr>
      <vt:lpstr>        </vt:lpstr>
      <vt:lpstr>       Capital Budget </vt:lpstr>
    </vt:vector>
  </TitlesOfParts>
  <Company>Aztec Shops Ltd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mmorris</dc:creator>
  <cp:lastModifiedBy>Iain Robertson</cp:lastModifiedBy>
  <cp:revision>311</cp:revision>
  <cp:lastPrinted>2015-06-04T18:37:14Z</cp:lastPrinted>
  <dcterms:created xsi:type="dcterms:W3CDTF">2005-06-13T21:07:39Z</dcterms:created>
  <dcterms:modified xsi:type="dcterms:W3CDTF">2026-09-28T19:45:45Z</dcterms:modified>
</cp:coreProperties>
</file>